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3" r:id="rId6"/>
    <p:sldId id="261" r:id="rId7"/>
    <p:sldId id="262" r:id="rId8"/>
    <p:sldId id="259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84EB8E-34B2-E222-7E8F-6B0F24722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A2653FA-5102-BDAE-D72D-02DD9CDF6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6AC814B-7A10-E71F-1B50-0205E95E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DB9CEBD-17BD-3928-203F-5FF7BB52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38AA4EB-61ED-DE71-EAC0-68812C4D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5024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2F93F5-840B-2F66-093D-82DE7AB2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7BC312B-FC63-2F93-FB50-2E6E388E7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476F3FF-298B-8BDA-E4A1-FE10DF85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7D4E377-BC89-BD73-A8FC-644B5DE7C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8FB2C31-5F7F-9C38-3B11-FDB484AB4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51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673E9453-0562-88E0-89AA-AFE25E5BF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2531DD7E-87A2-16E1-8B8D-13AA1C523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7725664-B7CD-325B-F7DF-7C0A20F4A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130FF2F-F766-2C6F-CB75-5158D16E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9E2BAE1-8A80-B7B0-605E-EEA1CE1F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8228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1E100-F825-1C00-3128-F0525BBB5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1E68E73-C979-338B-6898-2E6255EA4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3CD6925-6BDA-A751-2927-BC511FD1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CADC729-10EA-C99D-E07B-9DF46F265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AAA0952-287D-C2CA-6A8F-8143BA6FA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64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F8DC0D-0474-1C58-3892-B6E752BD3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E499E84-C32B-7702-1F55-59F2D3921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6530E7D-91A8-90CF-4C6D-D6628D418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6F20EF4-17B8-3C5A-CD4C-B3E64F61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66E21FF-81A7-81CA-79DE-3F42AEE1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704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457FA-F9E2-243E-A69A-414657A3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5122EBE-B1B7-A2ED-455B-B9567C65A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384E939F-F044-3F4F-113C-E86CFE556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EB4BB46-5DE9-BAB6-2AED-523758D3D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95538AC-E351-AE23-F427-958FDBBD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B2CD64A-7AC0-361F-8FAF-01F3CAF2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5682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49C782-CF9D-B3EF-37B4-6F18E74D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C4EE3A9-C212-E96D-DA34-56E17E98C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51B27CA-5D1F-DAE9-5400-A6CD6115D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5697D69-7147-3949-B4FC-486A0F9B3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4EFCB70A-BB45-D5C4-2FB0-3C5198767E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66A8E920-BD11-54A7-0F4A-828F49373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1EE4192E-14FD-77CF-BE69-944CC99A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FC336FAB-1DFB-9B09-3C8C-E1D93633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4395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6D532-5C72-4C3F-4B0B-6FB8F26D8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46DEF4B8-605F-EAEC-EAB4-F4072A4F6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8E4C2255-78C9-A727-36B7-55FCE34FE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320F3A4-EE7D-CBA8-EF69-DE2F6105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447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D8A82698-F7F8-8AFF-7F0D-E92EDCC6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FF525B04-08A5-B15A-46CB-B39E6C0D9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94EFA4A-F5E5-64DB-0A03-6DA99EA7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6728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B20E3-4AE2-6347-90E9-E2DED4E7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4AA323F-7F58-83D2-BD44-F643D082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9F481D5-54E2-405B-3DBD-5EC9C52EF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163311B-2BE9-A3BE-7AD3-4BF60EB3C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A52AF1BD-FB29-C59D-0473-F2B22C5BF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E3CAF6B-BC4B-412C-973F-0DDC015DF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3246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596D13-1883-D3EF-9FF8-418F0323A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0F0AD1E3-350E-C4D0-C6D6-574F122475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323A51A-AB4F-5CED-95C8-3FC0E8280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90736F5-2EE4-00A8-58F2-97B59F791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E230088-7B1E-0ACF-56AB-A86355FA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8B78EE3-1200-39B4-65BE-8CFC912D3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3958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855D11A-A3DE-1853-96D8-BFB06DF68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7654FDC-6039-5C3D-DFB6-25ECE2F1F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3C13D80-1D9A-501E-0050-CD4A7DDE1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A26642-7499-E04F-AE69-44D9AF539A24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B7E9E91-1A8E-95DE-D327-566D3B61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2D0C271-9120-5CA3-ADED-51F0E26B6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692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7AAADF-F07C-3F2F-7F9B-B0DF14565C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419" y="-142877"/>
            <a:ext cx="10063162" cy="104457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phase transitions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330936F-2F86-AC7D-A878-CA0CC2DB2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8" y="774063"/>
            <a:ext cx="8174831" cy="3269933"/>
          </a:xfrm>
          <a:prstGeom prst="rect">
            <a:avLst/>
          </a:prstGeom>
        </p:spPr>
      </p:pic>
      <p:pic>
        <p:nvPicPr>
          <p:cNvPr id="4" name="Billede 3" descr="Et billede, der indeholder tekst, linje/række, skærmbillede, diagram&#10;&#10;Automatisk genereret beskrivelse">
            <a:extLst>
              <a:ext uri="{FF2B5EF4-FFF2-40B4-BE49-F238E27FC236}">
                <a16:creationId xmlns:a16="http://schemas.microsoft.com/office/drawing/2014/main" id="{2BEDB6A6-46C4-AC67-72D7-B0D87C393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92" y="4043996"/>
            <a:ext cx="10183415" cy="27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6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894F3C-A95F-295B-74C9-6267AD1B8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37 – Implement &amp; use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4B11C7B-700A-09F3-6636-924D9A98D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heat up a system and subsequently let the pressure and volume equilibrate with 0 pressure.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average volumes, pressures and energies</a:t>
            </a:r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A3A36BE-CC71-7F68-170E-1F3517431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3" y="3331187"/>
            <a:ext cx="9248775" cy="2845776"/>
          </a:xfrm>
          <a:prstGeom prst="rect">
            <a:avLst/>
          </a:prstGeom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2439BC31-2E3D-ADAA-BCDF-11E20854BB90}"/>
              </a:ext>
            </a:extLst>
          </p:cNvPr>
          <p:cNvSpPr txBox="1"/>
          <p:nvPr/>
        </p:nvSpPr>
        <p:spPr>
          <a:xfrm>
            <a:off x="9872661" y="4379695"/>
            <a:ext cx="2124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Hysteresis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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358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677ED-06C6-AE84-09C5-DE29432A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37 – Implement &amp; use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537C15E6-EC50-52C4-32C8-3C1E26788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819" y="1439863"/>
            <a:ext cx="11790361" cy="5053012"/>
          </a:xfrm>
        </p:spPr>
      </p:pic>
    </p:spTree>
    <p:extLst>
      <p:ext uri="{BB962C8B-B14F-4D97-AF65-F5344CB8AC3E}">
        <p14:creationId xmlns:p14="http://schemas.microsoft.com/office/powerpoint/2010/main" val="1070273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434218-14EE-BF69-D213-D792BBE6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INSERT RESULTS FROM EXERCISE 40 HERE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C41C869-4B04-E250-30C7-F044F72CE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8745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EE650-7C67-9BF2-56EA-7B7B498D4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C42B72D-379B-B671-F90A-E91DDE348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summary of what phase transitions are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for simulating these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from exercise 27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from exercise 37 &amp; 40</a:t>
            </a:r>
          </a:p>
        </p:txBody>
      </p:sp>
    </p:spTree>
    <p:extLst>
      <p:ext uri="{BB962C8B-B14F-4D97-AF65-F5344CB8AC3E}">
        <p14:creationId xmlns:p14="http://schemas.microsoft.com/office/powerpoint/2010/main" val="2186353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53BF1-5800-C543-1D54-B13A5DA30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transitions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FA168B1-476F-D248-8255-864017B2E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Hysteresis</a:t>
            </a:r>
          </a:p>
        </p:txBody>
      </p:sp>
    </p:spTree>
    <p:extLst>
      <p:ext uri="{BB962C8B-B14F-4D97-AF65-F5344CB8AC3E}">
        <p14:creationId xmlns:p14="http://schemas.microsoft.com/office/powerpoint/2010/main" val="1476549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2AE0E-A591-D31C-CDD2-79A639E6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5214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for achieving phase transitions</a:t>
            </a:r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74C0B8-BB6F-E509-A26E-4A7629F19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790"/>
            <a:ext cx="10515600" cy="4351338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MD-simulations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Integration of N2 + thermostat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Simulate atomic environments subject to thermostat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Achieve phase transitions &amp; simulated annealing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  <p:pic>
        <p:nvPicPr>
          <p:cNvPr id="5" name="Billede 4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52963169-0C77-00A4-129E-CD5FB7AC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27" y="2248353"/>
            <a:ext cx="9883773" cy="2117951"/>
          </a:xfrm>
          <a:prstGeom prst="rect">
            <a:avLst/>
          </a:prstGeom>
        </p:spPr>
      </p:pic>
      <p:pic>
        <p:nvPicPr>
          <p:cNvPr id="7" name="Billede 6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27B87CEB-155D-77F8-44DD-A44035CED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232" y="4632892"/>
            <a:ext cx="9883768" cy="2117950"/>
          </a:xfrm>
          <a:prstGeom prst="rect">
            <a:avLst/>
          </a:prstGeom>
        </p:spPr>
      </p:pic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305DA797-2DC1-5BEB-E56E-19FA8C32EF7A}"/>
              </a:ext>
            </a:extLst>
          </p:cNvPr>
          <p:cNvCxnSpPr/>
          <p:nvPr/>
        </p:nvCxnSpPr>
        <p:spPr>
          <a:xfrm>
            <a:off x="533400" y="4496932"/>
            <a:ext cx="11658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44749CB3-F723-614D-55E6-23E884215EF5}"/>
              </a:ext>
            </a:extLst>
          </p:cNvPr>
          <p:cNvSpPr txBox="1"/>
          <p:nvPr/>
        </p:nvSpPr>
        <p:spPr>
          <a:xfrm>
            <a:off x="983451" y="2775293"/>
            <a:ext cx="973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3439181D-57B7-E55A-850C-E7E775222959}"/>
              </a:ext>
            </a:extLst>
          </p:cNvPr>
          <p:cNvSpPr txBox="1"/>
          <p:nvPr/>
        </p:nvSpPr>
        <p:spPr>
          <a:xfrm>
            <a:off x="865870" y="5107735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4055504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BD913-0C9F-976C-A369-D47424874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5361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27 – find phase transition</a:t>
            </a:r>
            <a:endParaRPr lang="en-US" dirty="0"/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27728BE5-BBC6-7BCF-E8E8-414BE07DC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530" y="2993457"/>
            <a:ext cx="11646940" cy="3162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/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up a system of relaxed atoms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Run MD-simulation for several temperatures.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the thermally averaged energies,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function of temperature</a:t>
                </a: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blipFill>
                <a:blip r:embed="rId3"/>
                <a:stretch>
                  <a:fillRect l="-1286" t="-3472" r="-1286" b="-8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45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66532-079B-E81B-33EC-5233112F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2704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27 – find phase transition</a:t>
            </a:r>
          </a:p>
        </p:txBody>
      </p:sp>
      <p:pic>
        <p:nvPicPr>
          <p:cNvPr id="8" name="Pladsholder til indhold 7" descr="Et billede, der indeholder tekst, linje/række, skærmbillede, diagram&#10;&#10;Automatisk genereret beskrivelse">
            <a:extLst>
              <a:ext uri="{FF2B5EF4-FFF2-40B4-BE49-F238E27FC236}">
                <a16:creationId xmlns:a16="http://schemas.microsoft.com/office/drawing/2014/main" id="{E72B880B-5290-76B4-6A8F-04C779DAF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70414"/>
            <a:ext cx="10515600" cy="2804160"/>
          </a:xfrm>
        </p:spPr>
      </p:pic>
      <p:pic>
        <p:nvPicPr>
          <p:cNvPr id="10" name="Billede 9" descr="Et billede, der indeholder linje/række, diagram, Kurve, tekst&#10;&#10;Automatisk genereret beskrivelse">
            <a:extLst>
              <a:ext uri="{FF2B5EF4-FFF2-40B4-BE49-F238E27FC236}">
                <a16:creationId xmlns:a16="http://schemas.microsoft.com/office/drawing/2014/main" id="{5FA0DEDF-B07A-E28A-B49F-D295FC6DB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6040"/>
            <a:ext cx="10515600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40E94-0300-4CB9-C0A7-1E68C0DF7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2704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27 – find phase transition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/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equipartition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𝑎𝑡𝑜𝑚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𝑑𝑒𝑔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have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effectively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gone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solid- to gas-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phase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</a:t>
                </a:r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blipFill>
                <a:blip r:embed="rId4"/>
                <a:stretch>
                  <a:fillRect l="-1218" t="-4032" r="-609" b="-1048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5276503B-A316-F168-05D3-7745B51F5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3108679"/>
            <a:ext cx="12192000" cy="34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14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B2B1DCF-1C99-5F60-5366-B28315B36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783" y="3065629"/>
            <a:ext cx="7867078" cy="224773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C5F68BB-3D72-429C-BD7D-08306499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666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for achieving phase transitions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7AD573F-4576-C876-1A35-0111824F8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9960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about pressure and volume?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problem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finite simulation box + periodic boundary conditions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pbc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image convention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pressure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scale volume and atom positions by pressure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barostat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315704CD-E892-8FE0-5C7B-50667AD62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8525" y="3151384"/>
            <a:ext cx="6417469" cy="256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79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43BB9C-D686-FD26-404E-DA2C959FD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7813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37 &amp; 40 – Implement &amp; use</a:t>
            </a:r>
          </a:p>
        </p:txBody>
      </p:sp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AE8A0A93-7901-726F-DF76-3B57393CF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2613" y="600075"/>
            <a:ext cx="8486773" cy="2828925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74E59FF-A748-AA62-6DF6-2FBC99FE0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6961" y="3128962"/>
            <a:ext cx="7458076" cy="37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40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222</Words>
  <Application>Microsoft Office PowerPoint</Application>
  <PresentationFormat>Widescreen</PresentationFormat>
  <Paragraphs>38</Paragraphs>
  <Slides>12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Cambria Math</vt:lpstr>
      <vt:lpstr>Times New Roman</vt:lpstr>
      <vt:lpstr>Office-tema</vt:lpstr>
      <vt:lpstr>Simulation of phase transitions</vt:lpstr>
      <vt:lpstr>Outline</vt:lpstr>
      <vt:lpstr>Phase transitions</vt:lpstr>
      <vt:lpstr>Methods for achieving phase transitions</vt:lpstr>
      <vt:lpstr>Exercise 27 – find phase transition</vt:lpstr>
      <vt:lpstr>Exercise 27 – find phase transition</vt:lpstr>
      <vt:lpstr>Exercise 27 – find phase transition</vt:lpstr>
      <vt:lpstr>Methods for achieving phase transitions</vt:lpstr>
      <vt:lpstr>Exercise 37 &amp; 40 – Implement &amp; use</vt:lpstr>
      <vt:lpstr>Exercise 37 – Implement &amp; use</vt:lpstr>
      <vt:lpstr>Exercise 37 – Implement &amp; use</vt:lpstr>
      <vt:lpstr>INSERT RESULTS FROM EXERCISE 40 HERE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14</cp:revision>
  <dcterms:created xsi:type="dcterms:W3CDTF">2024-12-17T15:35:57Z</dcterms:created>
  <dcterms:modified xsi:type="dcterms:W3CDTF">2025-01-02T18:25:25Z</dcterms:modified>
</cp:coreProperties>
</file>